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32404050" cy="50406300"/>
  <p:notesSz cx="9866313" cy="142954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88950" indent="-31750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77900" indent="-63500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466850" indent="-95250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957388" indent="-128588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6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6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6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6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76">
          <p15:clr>
            <a:srgbClr val="A4A3A4"/>
          </p15:clr>
        </p15:guide>
        <p15:guide id="2" pos="102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FDD"/>
    <a:srgbClr val="0000CC"/>
    <a:srgbClr val="99FF99"/>
    <a:srgbClr val="D22E2E"/>
    <a:srgbClr val="C3EE58"/>
    <a:srgbClr val="8FB4FF"/>
    <a:srgbClr val="FFFF66"/>
    <a:srgbClr val="FFFFCC"/>
    <a:srgbClr val="3333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6" autoAdjust="0"/>
    <p:restoredTop sz="89029" autoAdjust="0"/>
  </p:normalViewPr>
  <p:slideViewPr>
    <p:cSldViewPr>
      <p:cViewPr varScale="1">
        <p:scale>
          <a:sx n="10" d="100"/>
          <a:sy n="10" d="100"/>
        </p:scale>
        <p:origin x="2880" y="72"/>
      </p:cViewPr>
      <p:guideLst>
        <p:guide orient="horz" pos="15876"/>
        <p:guide pos="102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276255" cy="715347"/>
          </a:xfrm>
          <a:prstGeom prst="rect">
            <a:avLst/>
          </a:prstGeom>
        </p:spPr>
        <p:txBody>
          <a:bodyPr vert="horz" lIns="133064" tIns="66531" rIns="133064" bIns="66531" rtlCol="0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587733" y="2"/>
            <a:ext cx="4276253" cy="715347"/>
          </a:xfrm>
          <a:prstGeom prst="rect">
            <a:avLst/>
          </a:prstGeom>
        </p:spPr>
        <p:txBody>
          <a:bodyPr vert="horz" lIns="133064" tIns="66531" rIns="133064" bIns="66531" rtlCol="0"/>
          <a:lstStyle>
            <a:lvl1pPr algn="r">
              <a:defRPr sz="1700"/>
            </a:lvl1pPr>
          </a:lstStyle>
          <a:p>
            <a:fld id="{EC9BE6EF-7C2B-4FFD-A3A1-F9B166FF87F2}" type="datetimeFigureOut">
              <a:rPr kumimoji="1" lang="ja-JP" altLang="en-US" smtClean="0"/>
              <a:pPr/>
              <a:t>2015/4/14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2" y="13577791"/>
            <a:ext cx="4276255" cy="715346"/>
          </a:xfrm>
          <a:prstGeom prst="rect">
            <a:avLst/>
          </a:prstGeom>
        </p:spPr>
        <p:txBody>
          <a:bodyPr vert="horz" lIns="133064" tIns="66531" rIns="133064" bIns="66531" rtlCol="0" anchor="b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587733" y="13577791"/>
            <a:ext cx="4276253" cy="715346"/>
          </a:xfrm>
          <a:prstGeom prst="rect">
            <a:avLst/>
          </a:prstGeom>
        </p:spPr>
        <p:txBody>
          <a:bodyPr vert="horz" lIns="133064" tIns="66531" rIns="133064" bIns="66531" rtlCol="0" anchor="b"/>
          <a:lstStyle>
            <a:lvl1pPr algn="r">
              <a:defRPr sz="1700"/>
            </a:lvl1pPr>
          </a:lstStyle>
          <a:p>
            <a:fld id="{7EE33C35-EDCC-41A2-9645-568FB2EE1AB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902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0625" y="15659233"/>
            <a:ext cx="27542800" cy="10803369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1250" y="28562863"/>
            <a:ext cx="22681551" cy="12882435"/>
          </a:xfrm>
        </p:spPr>
        <p:txBody>
          <a:bodyPr/>
          <a:lstStyle>
            <a:lvl1pPr marL="0" indent="0" algn="ctr">
              <a:buNone/>
              <a:defRPr/>
            </a:lvl1pPr>
            <a:lvl2pPr marL="489478" indent="0" algn="ctr">
              <a:buNone/>
              <a:defRPr/>
            </a:lvl2pPr>
            <a:lvl3pPr marL="978957" indent="0" algn="ctr">
              <a:buNone/>
              <a:defRPr/>
            </a:lvl3pPr>
            <a:lvl4pPr marL="1468435" indent="0" algn="ctr">
              <a:buNone/>
              <a:defRPr/>
            </a:lvl4pPr>
            <a:lvl5pPr marL="1957913" indent="0" algn="ctr">
              <a:buNone/>
              <a:defRPr/>
            </a:lvl5pPr>
            <a:lvl6pPr marL="2447392" indent="0" algn="ctr">
              <a:buNone/>
              <a:defRPr/>
            </a:lvl6pPr>
            <a:lvl7pPr marL="2936870" indent="0" algn="ctr">
              <a:buNone/>
              <a:defRPr/>
            </a:lvl7pPr>
            <a:lvl8pPr marL="3426348" indent="0" algn="ctr">
              <a:buNone/>
              <a:defRPr/>
            </a:lvl8pPr>
            <a:lvl9pPr marL="3915827" indent="0" algn="ctr">
              <a:buNone/>
              <a:defRPr/>
            </a:lvl9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63307-E9C3-4524-B263-1AEDEE19F9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843C5-28F8-4F3C-995F-E9C6A3097F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087726" y="4481385"/>
            <a:ext cx="6885700" cy="40323627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0625" y="4481385"/>
            <a:ext cx="20502979" cy="40323627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EB77F-EA42-43B7-95BD-AF7F9B0558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F4073-40FA-4ABD-A306-0761E9E8A2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060" y="32390676"/>
            <a:ext cx="27544406" cy="1001201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9060" y="21364740"/>
            <a:ext cx="27544406" cy="1102593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9478" indent="0">
              <a:buNone/>
              <a:defRPr sz="1900"/>
            </a:lvl2pPr>
            <a:lvl3pPr marL="978957" indent="0">
              <a:buNone/>
              <a:defRPr sz="1700"/>
            </a:lvl3pPr>
            <a:lvl4pPr marL="1468435" indent="0">
              <a:buNone/>
              <a:defRPr sz="1500"/>
            </a:lvl4pPr>
            <a:lvl5pPr marL="1957913" indent="0">
              <a:buNone/>
              <a:defRPr sz="1500"/>
            </a:lvl5pPr>
            <a:lvl6pPr marL="2447392" indent="0">
              <a:buNone/>
              <a:defRPr sz="1500"/>
            </a:lvl6pPr>
            <a:lvl7pPr marL="2936870" indent="0">
              <a:buNone/>
              <a:defRPr sz="1500"/>
            </a:lvl7pPr>
            <a:lvl8pPr marL="3426348" indent="0">
              <a:buNone/>
              <a:defRPr sz="1500"/>
            </a:lvl8pPr>
            <a:lvl9pPr marL="3915827" indent="0">
              <a:buNone/>
              <a:defRPr sz="15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0205F-3724-47ED-9837-57E53A3C48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0626" y="14562291"/>
            <a:ext cx="13694339" cy="3024272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9086" y="14562291"/>
            <a:ext cx="13694339" cy="3024272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72EE8-8B84-42A2-B60F-75509CDE66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883" y="2019008"/>
            <a:ext cx="29164287" cy="84010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9883" y="11283833"/>
            <a:ext cx="14317247" cy="470218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9478" indent="0">
              <a:buNone/>
              <a:defRPr sz="2100" b="1"/>
            </a:lvl2pPr>
            <a:lvl3pPr marL="978957" indent="0">
              <a:buNone/>
              <a:defRPr sz="1900" b="1"/>
            </a:lvl3pPr>
            <a:lvl4pPr marL="1468435" indent="0">
              <a:buNone/>
              <a:defRPr sz="1700" b="1"/>
            </a:lvl4pPr>
            <a:lvl5pPr marL="1957913" indent="0">
              <a:buNone/>
              <a:defRPr sz="1700" b="1"/>
            </a:lvl5pPr>
            <a:lvl6pPr marL="2447392" indent="0">
              <a:buNone/>
              <a:defRPr sz="1700" b="1"/>
            </a:lvl6pPr>
            <a:lvl7pPr marL="2936870" indent="0">
              <a:buNone/>
              <a:defRPr sz="1700" b="1"/>
            </a:lvl7pPr>
            <a:lvl8pPr marL="3426348" indent="0">
              <a:buNone/>
              <a:defRPr sz="1700" b="1"/>
            </a:lvl8pPr>
            <a:lvl9pPr marL="3915827" indent="0">
              <a:buNone/>
              <a:defRPr sz="17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19883" y="15986018"/>
            <a:ext cx="14317247" cy="29041561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60501" y="11283833"/>
            <a:ext cx="14323669" cy="470218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9478" indent="0">
              <a:buNone/>
              <a:defRPr sz="2100" b="1"/>
            </a:lvl2pPr>
            <a:lvl3pPr marL="978957" indent="0">
              <a:buNone/>
              <a:defRPr sz="1900" b="1"/>
            </a:lvl3pPr>
            <a:lvl4pPr marL="1468435" indent="0">
              <a:buNone/>
              <a:defRPr sz="1700" b="1"/>
            </a:lvl4pPr>
            <a:lvl5pPr marL="1957913" indent="0">
              <a:buNone/>
              <a:defRPr sz="1700" b="1"/>
            </a:lvl5pPr>
            <a:lvl6pPr marL="2447392" indent="0">
              <a:buNone/>
              <a:defRPr sz="1700" b="1"/>
            </a:lvl6pPr>
            <a:lvl7pPr marL="2936870" indent="0">
              <a:buNone/>
              <a:defRPr sz="1700" b="1"/>
            </a:lvl7pPr>
            <a:lvl8pPr marL="3426348" indent="0">
              <a:buNone/>
              <a:defRPr sz="1700" b="1"/>
            </a:lvl8pPr>
            <a:lvl9pPr marL="3915827" indent="0">
              <a:buNone/>
              <a:defRPr sz="17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60501" y="15986018"/>
            <a:ext cx="14323669" cy="29041561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B5D7F-4904-4B3D-9262-1CA172CEFE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4BC13-69E2-4F19-A9C2-DC710330DC4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934CD-3446-43A2-B581-FE269B9A64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882" y="2006643"/>
            <a:ext cx="10661677" cy="854059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8468" y="2006643"/>
            <a:ext cx="18115701" cy="43020937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882" y="10547240"/>
            <a:ext cx="10661677" cy="34480340"/>
          </a:xfrm>
        </p:spPr>
        <p:txBody>
          <a:bodyPr/>
          <a:lstStyle>
            <a:lvl1pPr marL="0" indent="0">
              <a:buNone/>
              <a:defRPr sz="1500"/>
            </a:lvl1pPr>
            <a:lvl2pPr marL="489478" indent="0">
              <a:buNone/>
              <a:defRPr sz="1300"/>
            </a:lvl2pPr>
            <a:lvl3pPr marL="978957" indent="0">
              <a:buNone/>
              <a:defRPr sz="1100"/>
            </a:lvl3pPr>
            <a:lvl4pPr marL="1468435" indent="0">
              <a:buNone/>
              <a:defRPr sz="1000"/>
            </a:lvl4pPr>
            <a:lvl5pPr marL="1957913" indent="0">
              <a:buNone/>
              <a:defRPr sz="1000"/>
            </a:lvl5pPr>
            <a:lvl6pPr marL="2447392" indent="0">
              <a:buNone/>
              <a:defRPr sz="1000"/>
            </a:lvl6pPr>
            <a:lvl7pPr marL="2936870" indent="0">
              <a:buNone/>
              <a:defRPr sz="1000"/>
            </a:lvl7pPr>
            <a:lvl8pPr marL="3426348" indent="0">
              <a:buNone/>
              <a:defRPr sz="1000"/>
            </a:lvl8pPr>
            <a:lvl9pPr marL="3915827" indent="0">
              <a:buNone/>
              <a:defRPr sz="1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C9453-5E74-4882-91DC-3FE4F6F9D5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091" y="35284058"/>
            <a:ext cx="19443394" cy="416519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51091" y="4504348"/>
            <a:ext cx="19443394" cy="30242721"/>
          </a:xfrm>
        </p:spPr>
        <p:txBody>
          <a:bodyPr/>
          <a:lstStyle>
            <a:lvl1pPr marL="0" indent="0">
              <a:buNone/>
              <a:defRPr sz="3400"/>
            </a:lvl1pPr>
            <a:lvl2pPr marL="489478" indent="0">
              <a:buNone/>
              <a:defRPr sz="3000"/>
            </a:lvl2pPr>
            <a:lvl3pPr marL="978957" indent="0">
              <a:buNone/>
              <a:defRPr sz="2600"/>
            </a:lvl3pPr>
            <a:lvl4pPr marL="1468435" indent="0">
              <a:buNone/>
              <a:defRPr sz="2100"/>
            </a:lvl4pPr>
            <a:lvl5pPr marL="1957913" indent="0">
              <a:buNone/>
              <a:defRPr sz="2100"/>
            </a:lvl5pPr>
            <a:lvl6pPr marL="2447392" indent="0">
              <a:buNone/>
              <a:defRPr sz="2100"/>
            </a:lvl6pPr>
            <a:lvl7pPr marL="2936870" indent="0">
              <a:buNone/>
              <a:defRPr sz="2100"/>
            </a:lvl7pPr>
            <a:lvl8pPr marL="3426348" indent="0">
              <a:buNone/>
              <a:defRPr sz="2100"/>
            </a:lvl8pPr>
            <a:lvl9pPr marL="3915827" indent="0">
              <a:buNone/>
              <a:defRPr sz="21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1091" y="39449255"/>
            <a:ext cx="19443394" cy="5915709"/>
          </a:xfrm>
        </p:spPr>
        <p:txBody>
          <a:bodyPr/>
          <a:lstStyle>
            <a:lvl1pPr marL="0" indent="0">
              <a:buNone/>
              <a:defRPr sz="1500"/>
            </a:lvl1pPr>
            <a:lvl2pPr marL="489478" indent="0">
              <a:buNone/>
              <a:defRPr sz="1300"/>
            </a:lvl2pPr>
            <a:lvl3pPr marL="978957" indent="0">
              <a:buNone/>
              <a:defRPr sz="1100"/>
            </a:lvl3pPr>
            <a:lvl4pPr marL="1468435" indent="0">
              <a:buNone/>
              <a:defRPr sz="1000"/>
            </a:lvl4pPr>
            <a:lvl5pPr marL="1957913" indent="0">
              <a:buNone/>
              <a:defRPr sz="1000"/>
            </a:lvl5pPr>
            <a:lvl6pPr marL="2447392" indent="0">
              <a:buNone/>
              <a:defRPr sz="1000"/>
            </a:lvl6pPr>
            <a:lvl7pPr marL="2936870" indent="0">
              <a:buNone/>
              <a:defRPr sz="1000"/>
            </a:lvl7pPr>
            <a:lvl8pPr marL="3426348" indent="0">
              <a:buNone/>
              <a:defRPr sz="1000"/>
            </a:lvl8pPr>
            <a:lvl9pPr marL="3915827" indent="0">
              <a:buNone/>
              <a:defRPr sz="1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77A83-6EC6-42C9-A00D-0F13DD07DD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0463" y="4481513"/>
            <a:ext cx="27543125" cy="840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73159" tIns="236579" rIns="473159" bIns="2365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0463" y="14562138"/>
            <a:ext cx="27543125" cy="302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73159" tIns="236579" rIns="473159" bIns="2365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0463" y="45924788"/>
            <a:ext cx="675163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73159" tIns="236579" rIns="473159" bIns="236579" numCol="1" anchor="t" anchorCtr="0" compatLnSpc="1">
            <a:prstTxWarp prst="textNoShape">
              <a:avLst/>
            </a:prstTxWarp>
          </a:bodyPr>
          <a:lstStyle>
            <a:lvl1pPr>
              <a:defRPr sz="7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71225" y="45924788"/>
            <a:ext cx="102616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73159" tIns="236579" rIns="473159" bIns="236579" numCol="1" anchor="t" anchorCtr="0" compatLnSpc="1">
            <a:prstTxWarp prst="textNoShape">
              <a:avLst/>
            </a:prstTxWarp>
          </a:bodyPr>
          <a:lstStyle>
            <a:lvl1pPr algn="ctr">
              <a:defRPr sz="7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3221950" y="45924788"/>
            <a:ext cx="6751638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73159" tIns="236579" rIns="473159" bIns="236579" numCol="1" anchor="t" anchorCtr="0" compatLnSpc="1">
            <a:prstTxWarp prst="textNoShape">
              <a:avLst/>
            </a:prstTxWarp>
          </a:bodyPr>
          <a:lstStyle>
            <a:lvl1pPr algn="r">
              <a:defRPr sz="7300"/>
            </a:lvl1pPr>
          </a:lstStyle>
          <a:p>
            <a:pPr>
              <a:defRPr/>
            </a:pPr>
            <a:fld id="{95B41A5A-D69F-4354-8973-86176FFDE9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30750" rtl="0" eaLnBrk="0" fontAlgn="base" hangingPunct="0">
        <a:spcBef>
          <a:spcPct val="0"/>
        </a:spcBef>
        <a:spcAft>
          <a:spcPct val="0"/>
        </a:spcAft>
        <a:defRPr kumimoji="1" sz="22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730750" rtl="0" eaLnBrk="0" fontAlgn="base" hangingPunct="0">
        <a:spcBef>
          <a:spcPct val="0"/>
        </a:spcBef>
        <a:spcAft>
          <a:spcPct val="0"/>
        </a:spcAft>
        <a:defRPr kumimoji="1" sz="228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defTabSz="4730750" rtl="0" eaLnBrk="0" fontAlgn="base" hangingPunct="0">
        <a:spcBef>
          <a:spcPct val="0"/>
        </a:spcBef>
        <a:spcAft>
          <a:spcPct val="0"/>
        </a:spcAft>
        <a:defRPr kumimoji="1" sz="228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defTabSz="4730750" rtl="0" eaLnBrk="0" fontAlgn="base" hangingPunct="0">
        <a:spcBef>
          <a:spcPct val="0"/>
        </a:spcBef>
        <a:spcAft>
          <a:spcPct val="0"/>
        </a:spcAft>
        <a:defRPr kumimoji="1" sz="228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defTabSz="4730750" rtl="0" eaLnBrk="0" fontAlgn="base" hangingPunct="0">
        <a:spcBef>
          <a:spcPct val="0"/>
        </a:spcBef>
        <a:spcAft>
          <a:spcPct val="0"/>
        </a:spcAft>
        <a:defRPr kumimoji="1" sz="228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89478" algn="ctr" defTabSz="4731624" rtl="0" fontAlgn="base">
        <a:spcBef>
          <a:spcPct val="0"/>
        </a:spcBef>
        <a:spcAft>
          <a:spcPct val="0"/>
        </a:spcAft>
        <a:defRPr kumimoji="1" sz="228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78957" algn="ctr" defTabSz="4731624" rtl="0" fontAlgn="base">
        <a:spcBef>
          <a:spcPct val="0"/>
        </a:spcBef>
        <a:spcAft>
          <a:spcPct val="0"/>
        </a:spcAft>
        <a:defRPr kumimoji="1" sz="228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468435" algn="ctr" defTabSz="4731624" rtl="0" fontAlgn="base">
        <a:spcBef>
          <a:spcPct val="0"/>
        </a:spcBef>
        <a:spcAft>
          <a:spcPct val="0"/>
        </a:spcAft>
        <a:defRPr kumimoji="1" sz="228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957913" algn="ctr" defTabSz="4731624" rtl="0" fontAlgn="base">
        <a:spcBef>
          <a:spcPct val="0"/>
        </a:spcBef>
        <a:spcAft>
          <a:spcPct val="0"/>
        </a:spcAft>
        <a:defRPr kumimoji="1" sz="228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1773238" indent="-1773238" algn="l" defTabSz="4730750" rtl="0" eaLnBrk="0" fontAlgn="base" hangingPunct="0">
        <a:spcBef>
          <a:spcPct val="20000"/>
        </a:spcBef>
        <a:spcAft>
          <a:spcPct val="0"/>
        </a:spcAft>
        <a:buChar char="•"/>
        <a:defRPr kumimoji="1" sz="16600">
          <a:solidFill>
            <a:schemeClr val="tx1"/>
          </a:solidFill>
          <a:latin typeface="+mn-lt"/>
          <a:ea typeface="+mn-ea"/>
          <a:cs typeface="+mn-cs"/>
        </a:defRPr>
      </a:lvl1pPr>
      <a:lvl2pPr marL="3843338" indent="-1477963" algn="l" defTabSz="4730750" rtl="0" eaLnBrk="0" fontAlgn="base" hangingPunct="0">
        <a:spcBef>
          <a:spcPct val="20000"/>
        </a:spcBef>
        <a:spcAft>
          <a:spcPct val="0"/>
        </a:spcAft>
        <a:buChar char="–"/>
        <a:defRPr kumimoji="1" sz="14500">
          <a:solidFill>
            <a:schemeClr val="tx1"/>
          </a:solidFill>
          <a:latin typeface="+mn-lt"/>
          <a:ea typeface="+mn-ea"/>
        </a:defRPr>
      </a:lvl2pPr>
      <a:lvl3pPr marL="5913438" indent="-1182688" algn="l" defTabSz="4730750" rtl="0" eaLnBrk="0" fontAlgn="base" hangingPunct="0">
        <a:spcBef>
          <a:spcPct val="20000"/>
        </a:spcBef>
        <a:spcAft>
          <a:spcPct val="0"/>
        </a:spcAft>
        <a:buChar char="•"/>
        <a:defRPr kumimoji="1" sz="12400">
          <a:solidFill>
            <a:schemeClr val="tx1"/>
          </a:solidFill>
          <a:latin typeface="+mn-lt"/>
          <a:ea typeface="+mn-ea"/>
        </a:defRPr>
      </a:lvl3pPr>
      <a:lvl4pPr marL="8278813" indent="-1182688" algn="l" defTabSz="4730750" rtl="0" eaLnBrk="0" fontAlgn="base" hangingPunct="0">
        <a:spcBef>
          <a:spcPct val="20000"/>
        </a:spcBef>
        <a:spcAft>
          <a:spcPct val="0"/>
        </a:spcAft>
        <a:buChar char="–"/>
        <a:defRPr kumimoji="1" sz="10400">
          <a:solidFill>
            <a:schemeClr val="tx1"/>
          </a:solidFill>
          <a:latin typeface="+mn-lt"/>
          <a:ea typeface="+mn-ea"/>
        </a:defRPr>
      </a:lvl4pPr>
      <a:lvl5pPr marL="10645775" indent="-1182688" algn="l" defTabSz="4730750" rtl="0" eaLnBrk="0" fontAlgn="base" hangingPunct="0">
        <a:spcBef>
          <a:spcPct val="20000"/>
        </a:spcBef>
        <a:spcAft>
          <a:spcPct val="0"/>
        </a:spcAft>
        <a:buChar char="»"/>
        <a:defRPr kumimoji="1" sz="10400">
          <a:solidFill>
            <a:schemeClr val="tx1"/>
          </a:solidFill>
          <a:latin typeface="+mn-lt"/>
          <a:ea typeface="+mn-ea"/>
        </a:defRPr>
      </a:lvl5pPr>
      <a:lvl6pPr marL="11135632" indent="-1182906" algn="l" defTabSz="4731624" rtl="0" fontAlgn="base">
        <a:spcBef>
          <a:spcPct val="20000"/>
        </a:spcBef>
        <a:spcAft>
          <a:spcPct val="0"/>
        </a:spcAft>
        <a:buChar char="»"/>
        <a:defRPr kumimoji="1" sz="10400">
          <a:solidFill>
            <a:schemeClr val="tx1"/>
          </a:solidFill>
          <a:latin typeface="+mn-lt"/>
          <a:ea typeface="+mn-ea"/>
        </a:defRPr>
      </a:lvl6pPr>
      <a:lvl7pPr marL="11625110" indent="-1182906" algn="l" defTabSz="4731624" rtl="0" fontAlgn="base">
        <a:spcBef>
          <a:spcPct val="20000"/>
        </a:spcBef>
        <a:spcAft>
          <a:spcPct val="0"/>
        </a:spcAft>
        <a:buChar char="»"/>
        <a:defRPr kumimoji="1" sz="10400">
          <a:solidFill>
            <a:schemeClr val="tx1"/>
          </a:solidFill>
          <a:latin typeface="+mn-lt"/>
          <a:ea typeface="+mn-ea"/>
        </a:defRPr>
      </a:lvl7pPr>
      <a:lvl8pPr marL="12114588" indent="-1182906" algn="l" defTabSz="4731624" rtl="0" fontAlgn="base">
        <a:spcBef>
          <a:spcPct val="20000"/>
        </a:spcBef>
        <a:spcAft>
          <a:spcPct val="0"/>
        </a:spcAft>
        <a:buChar char="»"/>
        <a:defRPr kumimoji="1" sz="10400">
          <a:solidFill>
            <a:schemeClr val="tx1"/>
          </a:solidFill>
          <a:latin typeface="+mn-lt"/>
          <a:ea typeface="+mn-ea"/>
        </a:defRPr>
      </a:lvl8pPr>
      <a:lvl9pPr marL="12604067" indent="-1182906" algn="l" defTabSz="4731624" rtl="0" fontAlgn="base">
        <a:spcBef>
          <a:spcPct val="20000"/>
        </a:spcBef>
        <a:spcAft>
          <a:spcPct val="0"/>
        </a:spcAft>
        <a:buChar char="»"/>
        <a:defRPr kumimoji="1" sz="10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7895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9478" algn="l" defTabSz="97895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8957" algn="l" defTabSz="97895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8435" algn="l" defTabSz="97895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7913" algn="l" defTabSz="97895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7392" algn="l" defTabSz="97895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6870" algn="l" defTabSz="97895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48" algn="l" defTabSz="97895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5827" algn="l" defTabSz="978957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JPG"/><Relationship Id="rId22" Type="http://schemas.openxmlformats.org/officeDocument/2006/relationships/image" Target="../media/image21.png"/><Relationship Id="rId27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434038" y="5544966"/>
            <a:ext cx="31198595" cy="96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896" tIns="48948" rIns="97896" bIns="48948">
            <a:spAutoFit/>
          </a:bodyPr>
          <a:lstStyle/>
          <a:p>
            <a:pPr>
              <a:spcAft>
                <a:spcPts val="0"/>
              </a:spcAft>
            </a:pPr>
            <a:r>
              <a:rPr lang="en-GB" altLang="ja-JP" sz="2800" dirty="0" smtClean="0">
                <a:latin typeface="Arial" pitchFamily="34" charset="0"/>
                <a:cs typeface="Arial" pitchFamily="34" charset="0"/>
              </a:rPr>
              <a:t>1: International </a:t>
            </a:r>
            <a:r>
              <a:rPr lang="en-GB" altLang="ja-JP" sz="2800" dirty="0">
                <a:latin typeface="Arial" pitchFamily="34" charset="0"/>
                <a:cs typeface="Arial" pitchFamily="34" charset="0"/>
              </a:rPr>
              <a:t>Centre for Water Hazard and Risk Management (ICHARM) under the auspices of UNESCO, Public Works Research Institute (PWRI), </a:t>
            </a:r>
            <a:endParaRPr lang="en-GB" altLang="ja-JP" sz="28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en-GB" altLang="ja-JP" sz="2800" dirty="0" smtClean="0">
                <a:latin typeface="Arial" pitchFamily="34" charset="0"/>
                <a:cs typeface="Arial" pitchFamily="34" charset="0"/>
              </a:rPr>
              <a:t>   1-6 </a:t>
            </a:r>
            <a:r>
              <a:rPr lang="en-GB" altLang="ja-JP" sz="2800" dirty="0" err="1" smtClean="0">
                <a:latin typeface="Arial" pitchFamily="34" charset="0"/>
                <a:cs typeface="Arial" pitchFamily="34" charset="0"/>
              </a:rPr>
              <a:t>Minamihara</a:t>
            </a:r>
            <a:r>
              <a:rPr lang="en-GB" altLang="ja-JP" sz="2800" dirty="0" smtClean="0">
                <a:latin typeface="Arial" pitchFamily="34" charset="0"/>
                <a:cs typeface="Arial" pitchFamily="34" charset="0"/>
              </a:rPr>
              <a:t>, Tsukuba</a:t>
            </a:r>
            <a:r>
              <a:rPr lang="en-GB" altLang="ja-JP" sz="2800" dirty="0">
                <a:latin typeface="Arial" pitchFamily="34" charset="0"/>
                <a:cs typeface="Arial" pitchFamily="34" charset="0"/>
              </a:rPr>
              <a:t>, Ibaraki, </a:t>
            </a:r>
            <a:r>
              <a:rPr lang="en-GB" altLang="ja-JP" sz="2800" dirty="0" smtClean="0">
                <a:latin typeface="Arial" pitchFamily="34" charset="0"/>
                <a:cs typeface="Arial" pitchFamily="34" charset="0"/>
              </a:rPr>
              <a:t>305-8516 JAPAN : </a:t>
            </a:r>
            <a:r>
              <a:rPr lang="en-GB" altLang="ja-JP" sz="2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kamoto@pwri.go.jp</a:t>
            </a:r>
          </a:p>
        </p:txBody>
      </p:sp>
      <p:sp>
        <p:nvSpPr>
          <p:cNvPr id="2" name="Rectangle 126"/>
          <p:cNvSpPr>
            <a:spLocks noChangeArrowheads="1"/>
          </p:cNvSpPr>
          <p:nvPr/>
        </p:nvSpPr>
        <p:spPr bwMode="auto">
          <a:xfrm>
            <a:off x="822277" y="7139468"/>
            <a:ext cx="15197243" cy="21540153"/>
          </a:xfrm>
          <a:prstGeom prst="rect">
            <a:avLst/>
          </a:prstGeom>
          <a:noFill/>
          <a:ln w="38100" cmpd="thinThick">
            <a:solidFill>
              <a:srgbClr val="00B0F0"/>
            </a:solidFill>
            <a:miter lim="800000"/>
            <a:headEnd/>
            <a:tailEnd/>
          </a:ln>
        </p:spPr>
        <p:txBody>
          <a:bodyPr lIns="97896" tIns="48948" rIns="97896" bIns="48948"/>
          <a:lstStyle/>
          <a:p>
            <a:pPr eaLnBrk="0" hangingPunct="0">
              <a:lnSpc>
                <a:spcPct val="120000"/>
              </a:lnSpc>
              <a:defRPr/>
            </a:pPr>
            <a:endParaRPr lang="ko-KR" altLang="en-US" sz="3000" dirty="0">
              <a:solidFill>
                <a:srgbClr val="000000"/>
              </a:solidFill>
              <a:latin typeface="ＭＳ 明朝" pitchFamily="17" charset="-128"/>
              <a:ea typeface="ＭＳ 明朝" pitchFamily="17" charset="-128"/>
              <a:cs typeface="Times New Roman" pitchFamily="18" charset="0"/>
            </a:endParaRPr>
          </a:p>
          <a:p>
            <a:pPr algn="just">
              <a:defRPr/>
            </a:pPr>
            <a:endParaRPr lang="en-US" altLang="ko-KR" sz="4000" dirty="0">
              <a:latin typeface="Calibri" pitchFamily="34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2054" name="Line 128"/>
          <p:cNvSpPr>
            <a:spLocks noChangeShapeType="1"/>
          </p:cNvSpPr>
          <p:nvPr/>
        </p:nvSpPr>
        <p:spPr bwMode="auto">
          <a:xfrm>
            <a:off x="432273" y="6667388"/>
            <a:ext cx="31644752" cy="29706"/>
          </a:xfrm>
          <a:prstGeom prst="line">
            <a:avLst/>
          </a:prstGeom>
          <a:noFill/>
          <a:ln w="142875" cmpd="thickThin">
            <a:solidFill>
              <a:srgbClr val="3366FF"/>
            </a:solidFill>
            <a:round/>
            <a:headEnd/>
            <a:tailEnd/>
          </a:ln>
        </p:spPr>
        <p:txBody>
          <a:bodyPr lIns="97896" tIns="48948" rIns="97896" bIns="48948"/>
          <a:lstStyle/>
          <a:p>
            <a:endParaRPr lang="ja-JP" altLang="en-US"/>
          </a:p>
        </p:txBody>
      </p:sp>
      <p:graphicFrame>
        <p:nvGraphicFramePr>
          <p:cNvPr id="7795" name="Group 57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711272"/>
              </p:ext>
            </p:extLst>
          </p:nvPr>
        </p:nvGraphicFramePr>
        <p:xfrm>
          <a:off x="449360" y="1628775"/>
          <a:ext cx="31594425" cy="3556151"/>
        </p:xfrm>
        <a:graphic>
          <a:graphicData uri="http://schemas.openxmlformats.org/drawingml/2006/table">
            <a:tbl>
              <a:tblPr/>
              <a:tblGrid>
                <a:gridCol w="31594425"/>
              </a:tblGrid>
              <a:tr h="3556151">
                <a:tc>
                  <a:txBody>
                    <a:bodyPr/>
                    <a:lstStyle/>
                    <a:p>
                      <a:pPr marL="403225" marR="0" lvl="0" indent="-403225" algn="ctr" defTabSz="966788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River and Water issues in the Vicinity of Tsukuba City</a:t>
                      </a:r>
                    </a:p>
                    <a:p>
                      <a:pPr marL="403225" marR="0" lvl="0" indent="-403225" algn="ctr" defTabSz="966788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GB" altLang="ja-JP" sz="16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403225" marR="0" lvl="0" indent="-403225" algn="ctr" defTabSz="966788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GB" altLang="ja-JP" sz="1600" b="1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pPr marL="403225" marR="0" lvl="0" indent="-403225" algn="ctr" defTabSz="966788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altLang="ja-JP" sz="60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Minoru KAMOTO</a:t>
                      </a:r>
                      <a:r>
                        <a:rPr kumimoji="1" lang="en-GB" altLang="ja-JP" sz="6000" kern="1200" baseline="30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</a:t>
                      </a:r>
                      <a:endParaRPr kumimoji="1" lang="en-GB" altLang="ja-JP" sz="60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233166" marB="55112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B4FF">
                        <a:alpha val="59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090" name="Picture 4" descr="ICHARM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69927" y="109373"/>
            <a:ext cx="2241610" cy="136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テキスト ボックス 73"/>
          <p:cNvSpPr txBox="1"/>
          <p:nvPr/>
        </p:nvSpPr>
        <p:spPr>
          <a:xfrm>
            <a:off x="648297" y="15842110"/>
            <a:ext cx="720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3600" dirty="0" smtClean="0"/>
          </a:p>
        </p:txBody>
      </p:sp>
      <p:sp>
        <p:nvSpPr>
          <p:cNvPr id="2083" name="AutoShape 3228"/>
          <p:cNvSpPr>
            <a:spLocks noChangeAspect="1" noChangeArrowheads="1"/>
          </p:cNvSpPr>
          <p:nvPr/>
        </p:nvSpPr>
        <p:spPr bwMode="auto">
          <a:xfrm>
            <a:off x="1056548" y="7336718"/>
            <a:ext cx="7738220" cy="77787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5400" algn="ctr">
            <a:solidFill>
              <a:srgbClr val="00CCFF"/>
            </a:solidFill>
            <a:round/>
            <a:headEnd/>
            <a:tailEnd/>
          </a:ln>
        </p:spPr>
        <p:txBody>
          <a:bodyPr wrap="none" lIns="103525" tIns="51762" rIns="103525" bIns="51762" anchor="ctr"/>
          <a:lstStyle/>
          <a:p>
            <a:pPr marL="914400" indent="-914400" defTabSz="1033463" latinLnBrk="1">
              <a:defRPr/>
            </a:pPr>
            <a:r>
              <a:rPr lang="en-US" altLang="ja-JP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1. Rivers and Marshes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7" name="Picture 3" descr="unesco_logo_e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1577" y="1"/>
            <a:ext cx="1872208" cy="159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" name="正方形/長方形 316"/>
          <p:cNvSpPr/>
          <p:nvPr/>
        </p:nvSpPr>
        <p:spPr>
          <a:xfrm>
            <a:off x="432273" y="5328942"/>
            <a:ext cx="31611512" cy="4435692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5" name="Rectangle 14"/>
          <p:cNvSpPr/>
          <p:nvPr/>
        </p:nvSpPr>
        <p:spPr>
          <a:xfrm>
            <a:off x="23784243" y="19773862"/>
            <a:ext cx="7867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3600" dirty="0">
              <a:solidFill>
                <a:srgbClr val="000000"/>
              </a:solidFill>
            </a:endParaRPr>
          </a:p>
        </p:txBody>
      </p:sp>
      <p:sp>
        <p:nvSpPr>
          <p:cNvPr id="396" name="Rectangle 395"/>
          <p:cNvSpPr/>
          <p:nvPr/>
        </p:nvSpPr>
        <p:spPr>
          <a:xfrm>
            <a:off x="16411193" y="8061039"/>
            <a:ext cx="1200673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en-US" altLang="ko-KR" sz="3600" dirty="0" smtClean="0"/>
          </a:p>
          <a:p>
            <a:pPr latinLnBrk="1"/>
            <a:endParaRPr lang="ko-KR" altLang="ko-KR" sz="36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22" y="8276420"/>
            <a:ext cx="14919803" cy="9052588"/>
          </a:xfrm>
          <a:prstGeom prst="rect">
            <a:avLst/>
          </a:prstGeom>
        </p:spPr>
      </p:pic>
      <p:grpSp>
        <p:nvGrpSpPr>
          <p:cNvPr id="39" name="グループ化 38"/>
          <p:cNvGrpSpPr/>
          <p:nvPr/>
        </p:nvGrpSpPr>
        <p:grpSpPr>
          <a:xfrm>
            <a:off x="16293398" y="29120503"/>
            <a:ext cx="15263464" cy="20593142"/>
            <a:chOff x="513447" y="28864233"/>
            <a:chExt cx="15263464" cy="20593142"/>
          </a:xfrm>
        </p:grpSpPr>
        <p:sp>
          <p:nvSpPr>
            <p:cNvPr id="2055" name="Rectangle 146"/>
            <p:cNvSpPr>
              <a:spLocks noChangeArrowheads="1"/>
            </p:cNvSpPr>
            <p:nvPr/>
          </p:nvSpPr>
          <p:spPr bwMode="auto">
            <a:xfrm>
              <a:off x="513447" y="28864233"/>
              <a:ext cx="15263464" cy="20593142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lIns="97896" tIns="48948" rIns="97896" bIns="48948" anchor="ctr"/>
            <a:lstStyle/>
            <a:p>
              <a:endParaRPr lang="ja-JP" altLang="en-US"/>
            </a:p>
          </p:txBody>
        </p:sp>
        <p:sp>
          <p:nvSpPr>
            <p:cNvPr id="8" name="AutoShape 3230"/>
            <p:cNvSpPr>
              <a:spLocks noChangeAspect="1" noChangeArrowheads="1"/>
            </p:cNvSpPr>
            <p:nvPr/>
          </p:nvSpPr>
          <p:spPr bwMode="auto">
            <a:xfrm>
              <a:off x="1023229" y="29029228"/>
              <a:ext cx="13383417" cy="6748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 algn="ctr">
              <a:solidFill>
                <a:srgbClr val="00FFFF"/>
              </a:solidFill>
              <a:round/>
              <a:headEnd/>
              <a:tailEnd/>
            </a:ln>
          </p:spPr>
          <p:txBody>
            <a:bodyPr wrap="none" lIns="103525" tIns="51762" rIns="103525" bIns="51762" anchor="ctr"/>
            <a:lstStyle/>
            <a:p>
              <a:pPr marL="517525" indent="-517525" defTabSz="1033463" latinLnBrk="1">
                <a:defRPr/>
              </a:pPr>
              <a:r>
                <a:rPr lang="en-US" altLang="ko-KR" sz="4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4.</a:t>
              </a:r>
              <a:r>
                <a:rPr lang="ja-JP" altLang="en-US" sz="4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  </a:t>
              </a:r>
              <a:r>
                <a:rPr lang="en-US" altLang="ja-JP" sz="4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Museums and Cultural Heritages </a:t>
              </a:r>
              <a:r>
                <a:rPr lang="ja-JP" altLang="en-US" sz="4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endPara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0202" y="7139468"/>
            <a:ext cx="15521910" cy="215383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3398" y="8386717"/>
            <a:ext cx="15153152" cy="918699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9960" y="7203891"/>
            <a:ext cx="8913124" cy="1341236"/>
          </a:xfrm>
          <a:prstGeom prst="rect">
            <a:avLst/>
          </a:prstGeom>
        </p:spPr>
      </p:pic>
      <p:pic>
        <p:nvPicPr>
          <p:cNvPr id="14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1866" y="23477133"/>
            <a:ext cx="5764811" cy="4754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7" name="正方形/長方形 156"/>
          <p:cNvSpPr/>
          <p:nvPr/>
        </p:nvSpPr>
        <p:spPr>
          <a:xfrm>
            <a:off x="8060093" y="23667281"/>
            <a:ext cx="5221974" cy="1835583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Tone River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Main Stream : 322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Catchment area: 16,840 km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5 prefectures and Tokyo-Metropolis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Population in the Basin: </a:t>
            </a:r>
            <a:r>
              <a:rPr kumimoji="0" lang="en-US" altLang="ja-JP" sz="2400" kern="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12,790 million </a:t>
            </a:r>
            <a:endParaRPr kumimoji="0" lang="ja-JP" altLang="en-US" sz="2400" b="0" i="0" u="none" strike="noStrike" kern="0" cap="none" spc="0" normalizeH="0" baseline="30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8505388" y="25096088"/>
            <a:ext cx="2952747" cy="384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9" name="正方形/長方形 158"/>
          <p:cNvSpPr/>
          <p:nvPr/>
        </p:nvSpPr>
        <p:spPr>
          <a:xfrm>
            <a:off x="11856906" y="26302835"/>
            <a:ext cx="3277481" cy="18051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Direct Management Stretch by MLIT (Ministry of Land, Infrastructure, Transport and Tourism)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93398" y="17734327"/>
            <a:ext cx="7589539" cy="5692155"/>
          </a:xfrm>
          <a:prstGeom prst="rect">
            <a:avLst/>
          </a:prstGeom>
        </p:spPr>
      </p:pic>
      <p:sp>
        <p:nvSpPr>
          <p:cNvPr id="402" name="Rectangle 146"/>
          <p:cNvSpPr>
            <a:spLocks noChangeArrowheads="1"/>
          </p:cNvSpPr>
          <p:nvPr/>
        </p:nvSpPr>
        <p:spPr bwMode="auto">
          <a:xfrm>
            <a:off x="648297" y="28988107"/>
            <a:ext cx="15553862" cy="2063363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lIns="97896" tIns="48948" rIns="97896" bIns="48948" anchor="ctr"/>
          <a:lstStyle/>
          <a:p>
            <a:endParaRPr lang="ja-JP" altLang="en-US"/>
          </a:p>
        </p:txBody>
      </p:sp>
      <p:sp>
        <p:nvSpPr>
          <p:cNvPr id="261" name="AutoShape 3228"/>
          <p:cNvSpPr>
            <a:spLocks noChangeAspect="1" noChangeArrowheads="1"/>
          </p:cNvSpPr>
          <p:nvPr/>
        </p:nvSpPr>
        <p:spPr bwMode="auto">
          <a:xfrm>
            <a:off x="856804" y="29219549"/>
            <a:ext cx="11878528" cy="77787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5400" algn="ctr">
            <a:solidFill>
              <a:srgbClr val="00CCFF"/>
            </a:solidFill>
            <a:round/>
            <a:headEnd/>
            <a:tailEnd/>
          </a:ln>
        </p:spPr>
        <p:txBody>
          <a:bodyPr wrap="none" lIns="103525" tIns="51762" rIns="103525" bIns="51762" anchor="ctr"/>
          <a:lstStyle/>
          <a:p>
            <a:pPr marL="517525" indent="-517525" defTabSz="1033463" latinLnBrk="1">
              <a:defRPr/>
            </a:pPr>
            <a:r>
              <a:rPr lang="en-US" altLang="ko-K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3.  Disasters &amp; Border of Municipalities </a:t>
            </a:r>
            <a:endParaRPr lang="en-US" altLang="ja-JP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7" y="30459787"/>
            <a:ext cx="15349520" cy="8400453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53" y="39168726"/>
            <a:ext cx="4938039" cy="4558229"/>
          </a:xfrm>
          <a:prstGeom prst="rect">
            <a:avLst/>
          </a:prstGeom>
        </p:spPr>
      </p:pic>
      <p:sp>
        <p:nvSpPr>
          <p:cNvPr id="42" name="正方形/長方形 41"/>
          <p:cNvSpPr/>
          <p:nvPr/>
        </p:nvSpPr>
        <p:spPr>
          <a:xfrm>
            <a:off x="12641393" y="39465407"/>
            <a:ext cx="3266277" cy="21912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chemeClr val="tx1"/>
                </a:solidFill>
              </a:rPr>
              <a:t>Kathleen Typhoon Bank break of Tone River at </a:t>
            </a:r>
            <a:r>
              <a:rPr kumimoji="1" lang="en-US" altLang="ja-JP" sz="2800" dirty="0" err="1" smtClean="0">
                <a:solidFill>
                  <a:schemeClr val="tx1"/>
                </a:solidFill>
              </a:rPr>
              <a:t>Kurihashi</a:t>
            </a:r>
            <a:endParaRPr kumimoji="1" lang="en-US" altLang="ja-JP" sz="28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800" dirty="0" smtClean="0">
                <a:solidFill>
                  <a:schemeClr val="tx1"/>
                </a:solidFill>
              </a:rPr>
              <a:t>1947.9.16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24780998" y="39820773"/>
            <a:ext cx="5892806" cy="4886199"/>
            <a:chOff x="24162651" y="40163915"/>
            <a:chExt cx="5262492" cy="3926164"/>
          </a:xfrm>
        </p:grpSpPr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162651" y="40163915"/>
              <a:ext cx="5243014" cy="3926164"/>
            </a:xfrm>
            <a:prstGeom prst="rect">
              <a:avLst/>
            </a:prstGeom>
          </p:spPr>
        </p:pic>
        <p:sp>
          <p:nvSpPr>
            <p:cNvPr id="3" name="正方形/長方形 2"/>
            <p:cNvSpPr/>
            <p:nvPr/>
          </p:nvSpPr>
          <p:spPr>
            <a:xfrm>
              <a:off x="24842985" y="43565190"/>
              <a:ext cx="4582158" cy="5070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chemeClr val="tx1"/>
                  </a:solidFill>
                </a:rPr>
                <a:t>Kappa by </a:t>
              </a:r>
              <a:r>
                <a:rPr kumimoji="1" lang="en-US" altLang="ja-JP" sz="2400" dirty="0" err="1" smtClean="0">
                  <a:solidFill>
                    <a:schemeClr val="tx1"/>
                  </a:solidFill>
                </a:rPr>
                <a:t>Usen</a:t>
              </a:r>
              <a:r>
                <a:rPr kumimoji="1" lang="en-US" altLang="ja-JP" sz="2400" dirty="0" smtClean="0">
                  <a:solidFill>
                    <a:schemeClr val="tx1"/>
                  </a:solidFill>
                </a:rPr>
                <a:t> Ogawa at </a:t>
              </a:r>
              <a:r>
                <a:rPr kumimoji="1" lang="en-US" altLang="ja-JP" sz="2400" dirty="0" err="1" smtClean="0">
                  <a:solidFill>
                    <a:schemeClr val="tx1"/>
                  </a:solidFill>
                </a:rPr>
                <a:t>Ushiku</a:t>
              </a:r>
              <a:r>
                <a:rPr kumimoji="1" lang="en-US" altLang="ja-JP" sz="2400" dirty="0" smtClean="0">
                  <a:solidFill>
                    <a:schemeClr val="tx1"/>
                  </a:solidFill>
                </a:rPr>
                <a:t> 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24801014" y="44933341"/>
            <a:ext cx="5874619" cy="4526161"/>
            <a:chOff x="24235863" y="44695956"/>
            <a:chExt cx="5171412" cy="3878559"/>
          </a:xfrm>
        </p:grpSpPr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5863" y="44695956"/>
              <a:ext cx="5171412" cy="3878559"/>
            </a:xfrm>
            <a:prstGeom prst="rect">
              <a:avLst/>
            </a:prstGeom>
          </p:spPr>
        </p:pic>
        <p:sp>
          <p:nvSpPr>
            <p:cNvPr id="4" name="正方形/長方形 3"/>
            <p:cNvSpPr/>
            <p:nvPr/>
          </p:nvSpPr>
          <p:spPr>
            <a:xfrm>
              <a:off x="26643185" y="47799533"/>
              <a:ext cx="2762480" cy="7582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chemeClr val="tx1"/>
                  </a:solidFill>
                </a:rPr>
                <a:t>1000 years Cedar </a:t>
              </a:r>
            </a:p>
            <a:p>
              <a:pPr algn="ctr"/>
              <a:r>
                <a:rPr kumimoji="1" lang="en-US" altLang="ja-JP" sz="2400" dirty="0" smtClean="0">
                  <a:solidFill>
                    <a:schemeClr val="tx1"/>
                  </a:solidFill>
                </a:rPr>
                <a:t>tree at </a:t>
              </a:r>
              <a:r>
                <a:rPr kumimoji="1" lang="en-US" altLang="ja-JP" sz="2400" dirty="0" err="1" smtClean="0">
                  <a:solidFill>
                    <a:schemeClr val="tx1"/>
                  </a:solidFill>
                </a:rPr>
                <a:t>Saku</a:t>
              </a:r>
              <a:r>
                <a:rPr kumimoji="1" lang="en-US" altLang="ja-JP" sz="2400" dirty="0" smtClean="0">
                  <a:solidFill>
                    <a:schemeClr val="tx1"/>
                  </a:solidFill>
                </a:rPr>
                <a:t>, </a:t>
              </a:r>
              <a:r>
                <a:rPr kumimoji="1" lang="en-US" altLang="ja-JP" sz="2400" dirty="0" err="1" smtClean="0">
                  <a:solidFill>
                    <a:schemeClr val="tx1"/>
                  </a:solidFill>
                </a:rPr>
                <a:t>Yasato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17263533" y="45541628"/>
            <a:ext cx="5779252" cy="3928218"/>
            <a:chOff x="17278072" y="44933878"/>
            <a:chExt cx="5270849" cy="3522100"/>
          </a:xfrm>
        </p:grpSpPr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279682" y="44933878"/>
              <a:ext cx="5269239" cy="3512826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17278072" y="47998778"/>
              <a:ext cx="5270849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err="1" smtClean="0">
                  <a:solidFill>
                    <a:schemeClr val="tx1"/>
                  </a:solidFill>
                </a:rPr>
                <a:t>Sontoku</a:t>
              </a:r>
              <a:r>
                <a:rPr kumimoji="1" lang="en-US" altLang="ja-JP" sz="2400" dirty="0" smtClean="0">
                  <a:solidFill>
                    <a:schemeClr val="tx1"/>
                  </a:solidFill>
                </a:rPr>
                <a:t> Museum at </a:t>
              </a:r>
              <a:r>
                <a:rPr kumimoji="1" lang="en-US" altLang="ja-JP" sz="2400" dirty="0" err="1" smtClean="0">
                  <a:solidFill>
                    <a:schemeClr val="tx1"/>
                  </a:solidFill>
                </a:rPr>
                <a:t>Ninomiya</a:t>
              </a:r>
              <a:r>
                <a:rPr kumimoji="1" lang="en-US" altLang="ja-JP" sz="2400" dirty="0" smtClean="0">
                  <a:solidFill>
                    <a:schemeClr val="tx1"/>
                  </a:solidFill>
                </a:rPr>
                <a:t>, </a:t>
              </a:r>
              <a:r>
                <a:rPr kumimoji="1" lang="en-US" altLang="ja-JP" sz="2400" dirty="0" err="1" smtClean="0">
                  <a:solidFill>
                    <a:schemeClr val="tx1"/>
                  </a:solidFill>
                </a:rPr>
                <a:t>Mooka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17164416" y="39660042"/>
            <a:ext cx="5806361" cy="4366892"/>
            <a:chOff x="17178955" y="40108806"/>
            <a:chExt cx="5376597" cy="4032448"/>
          </a:xfrm>
        </p:grpSpPr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8955" y="40108806"/>
              <a:ext cx="5376597" cy="4032448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20378489" y="43694712"/>
              <a:ext cx="2170432" cy="4465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chemeClr val="tx1"/>
                  </a:solidFill>
                </a:rPr>
                <a:t>Mt. Tsukuba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9" name="Picture 2" descr="C:\Users\imamura\Documents\研究\つくば市周辺\鬼怒川小貝川、母子島遊水地\霞堤　延島新田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898680" y="23699549"/>
            <a:ext cx="6409840" cy="4426255"/>
          </a:xfrm>
          <a:prstGeom prst="rect">
            <a:avLst/>
          </a:prstGeom>
          <a:noFill/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97989" y="26937137"/>
            <a:ext cx="2810500" cy="1012024"/>
          </a:xfrm>
          <a:prstGeom prst="rect">
            <a:avLst/>
          </a:prstGeom>
        </p:spPr>
      </p:pic>
      <p:grpSp>
        <p:nvGrpSpPr>
          <p:cNvPr id="25" name="グループ化 24"/>
          <p:cNvGrpSpPr/>
          <p:nvPr/>
        </p:nvGrpSpPr>
        <p:grpSpPr>
          <a:xfrm>
            <a:off x="899573" y="44196462"/>
            <a:ext cx="15139431" cy="4309063"/>
            <a:chOff x="782817" y="44980147"/>
            <a:chExt cx="14777796" cy="3906398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82817" y="44980147"/>
              <a:ext cx="5208530" cy="3906398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922136" y="45230259"/>
              <a:ext cx="4638477" cy="3478858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965260" y="45230259"/>
              <a:ext cx="4920030" cy="3406175"/>
            </a:xfrm>
            <a:prstGeom prst="rect">
              <a:avLst/>
            </a:prstGeom>
          </p:spPr>
        </p:pic>
      </p:grpSp>
      <p:cxnSp>
        <p:nvCxnSpPr>
          <p:cNvPr id="27" name="直線矢印コネクタ 26"/>
          <p:cNvCxnSpPr/>
          <p:nvPr/>
        </p:nvCxnSpPr>
        <p:spPr>
          <a:xfrm>
            <a:off x="18362265" y="24906548"/>
            <a:ext cx="216024" cy="356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18722305" y="27075358"/>
            <a:ext cx="21602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24392915" y="23594125"/>
            <a:ext cx="6138701" cy="4637104"/>
            <a:chOff x="24326631" y="23762570"/>
            <a:chExt cx="5700930" cy="4277635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4326631" y="23762570"/>
              <a:ext cx="5700930" cy="4277635"/>
            </a:xfrm>
            <a:prstGeom prst="rect">
              <a:avLst/>
            </a:prstGeom>
          </p:spPr>
        </p:pic>
        <p:sp>
          <p:nvSpPr>
            <p:cNvPr id="34" name="正方形/長方形 33"/>
            <p:cNvSpPr/>
            <p:nvPr/>
          </p:nvSpPr>
          <p:spPr>
            <a:xfrm>
              <a:off x="25634211" y="24792217"/>
              <a:ext cx="770384" cy="114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 smtClean="0"/>
                <a:t>Tone Canal </a:t>
              </a:r>
              <a:endParaRPr kumimoji="1" lang="ja-JP" altLang="en-US" sz="900" dirty="0"/>
            </a:p>
          </p:txBody>
        </p:sp>
      </p:grpSp>
      <p:pic>
        <p:nvPicPr>
          <p:cNvPr id="37" name="図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13130" y="17860050"/>
            <a:ext cx="6713594" cy="5480282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21616" y="17516387"/>
            <a:ext cx="7127363" cy="56630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73909" y="17637495"/>
            <a:ext cx="7184225" cy="5288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正方形/長方形 44"/>
          <p:cNvSpPr/>
          <p:nvPr/>
        </p:nvSpPr>
        <p:spPr>
          <a:xfrm>
            <a:off x="4925658" y="48611269"/>
            <a:ext cx="5846876" cy="6288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/>
                </a:solidFill>
              </a:rPr>
              <a:t>Flood at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Kokai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River in 1986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081" y="30459787"/>
            <a:ext cx="14896859" cy="8701224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7164416" y="44026934"/>
            <a:ext cx="58783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My love has got deep enough to make a pool now, as well as the drops from the peak of Mt. Tsukuba make a deep pool in </a:t>
            </a:r>
            <a:r>
              <a:rPr lang="en-US" altLang="ja-JP" sz="2400" dirty="0" err="1"/>
              <a:t>Minano</a:t>
            </a:r>
            <a:r>
              <a:rPr lang="en-US" altLang="ja-JP" sz="2400" dirty="0"/>
              <a:t> River.</a:t>
            </a:r>
            <a:endParaRPr lang="ja-JP" altLang="en-US" sz="240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283102" y="39465408"/>
            <a:ext cx="824073" cy="8436937"/>
          </a:xfrm>
          <a:prstGeom prst="rect">
            <a:avLst/>
          </a:prstGeom>
        </p:spPr>
      </p:pic>
      <p:grpSp>
        <p:nvGrpSpPr>
          <p:cNvPr id="31" name="グループ化 30"/>
          <p:cNvGrpSpPr/>
          <p:nvPr/>
        </p:nvGrpSpPr>
        <p:grpSpPr>
          <a:xfrm>
            <a:off x="1122536" y="39161011"/>
            <a:ext cx="5685884" cy="5050605"/>
            <a:chOff x="1122536" y="39161011"/>
            <a:chExt cx="5685884" cy="5050605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122536" y="39161011"/>
              <a:ext cx="5643299" cy="4128051"/>
            </a:xfrm>
            <a:prstGeom prst="rect">
              <a:avLst/>
            </a:prstGeom>
          </p:spPr>
        </p:pic>
        <p:sp>
          <p:nvSpPr>
            <p:cNvPr id="29" name="正方形/長方形 28"/>
            <p:cNvSpPr/>
            <p:nvPr/>
          </p:nvSpPr>
          <p:spPr>
            <a:xfrm>
              <a:off x="1248604" y="43297216"/>
              <a:ext cx="5559816" cy="9144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Flood at </a:t>
              </a:r>
              <a:r>
                <a:rPr kumimoji="1" lang="en-US" altLang="ja-JP" dirty="0" err="1" smtClean="0">
                  <a:solidFill>
                    <a:schemeClr val="tx1"/>
                  </a:solidFill>
                </a:rPr>
                <a:t>Tsuchiura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 from Kasumi-</a:t>
              </a:r>
              <a:r>
                <a:rPr kumimoji="1" lang="en-US" altLang="ja-JP" dirty="0" err="1" smtClean="0">
                  <a:solidFill>
                    <a:schemeClr val="tx1"/>
                  </a:solidFill>
                </a:rPr>
                <a:t>ga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-</a:t>
              </a:r>
              <a:r>
                <a:rPr kumimoji="1" lang="en-US" altLang="ja-JP" dirty="0" err="1" smtClean="0">
                  <a:solidFill>
                    <a:schemeClr val="tx1"/>
                  </a:solidFill>
                </a:rPr>
                <a:t>ura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 Lake in 1938 (Showa 13)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9394</TotalTime>
  <Words>192</Words>
  <Application>Microsoft Office PowerPoint</Application>
  <PresentationFormat>ユーザー設定</PresentationFormat>
  <Paragraphs>36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ＭＳ Ｐゴシック</vt:lpstr>
      <vt:lpstr>ＭＳ 明朝</vt:lpstr>
      <vt:lpstr>Arial</vt:lpstr>
      <vt:lpstr>Calibri</vt:lpstr>
      <vt:lpstr>Times New Roman</vt:lpstr>
      <vt:lpstr>標準デザイン</vt:lpstr>
      <vt:lpstr>PowerPoint プレゼンテーション</vt:lpstr>
    </vt:vector>
  </TitlesOfParts>
  <Company>CHIBA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shiraki</dc:creator>
  <cp:lastModifiedBy>Kamoto</cp:lastModifiedBy>
  <cp:revision>501</cp:revision>
  <cp:lastPrinted>2013-02-28T09:34:27Z</cp:lastPrinted>
  <dcterms:created xsi:type="dcterms:W3CDTF">2006-05-08T10:32:40Z</dcterms:created>
  <dcterms:modified xsi:type="dcterms:W3CDTF">2015-04-14T05:03:58Z</dcterms:modified>
</cp:coreProperties>
</file>